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B6C0-B9F1-5F34-5CFE-1663C9515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32D3C-4FD5-E028-4AAE-A8BF962CC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EBA07-F29B-35FD-E346-2A852C10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DC74-7919-2193-61FC-07B8D4A9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0AE37-EA0E-388E-78D7-854F7EF0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0722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F143-459A-AD06-30CA-4B999AB5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D7A35-A8CD-B1C5-D42E-6E83DF56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91AEB-F8D9-742D-4321-E41D9C37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A13D1-891B-7B65-ECE2-1F70459C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D5E14-D1F4-B732-41EA-4784EC99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4051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46F98-6327-F862-D4AC-56BF27894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B677D-3969-014C-8987-31325DD95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11BF-41EA-89D9-66FB-02078BF7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47702-20BA-2AB8-7D29-75F07159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A5A9A-44B4-6FD2-D552-3A40FDBB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796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B767-03D9-90B7-E8E2-3E5363A2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5D55-1779-2A2C-A0A4-ECABA00A9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E5818-B119-110F-E2B8-C291F3A0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BF541-C003-99D2-9DB9-E39A2190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CCFB0-F32C-FD00-1085-4EA0B58D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2992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2889-ED36-48C1-DD3E-76938470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6F68-8BCF-680A-0AA2-055358983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C1DD6-DD98-0814-F28D-F89040F8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EE66-F51A-FF8A-30E9-F2BA0BEE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D261C-A6E0-0EBE-5B5F-6E9A10F6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912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5AEF-18A6-16A7-C474-88B8F1DD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2FF6-1D91-BD6F-BC03-99AF95F71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0EB1F-45B9-2F86-8AB2-C72B800D1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9435B-86EE-4AEC-A5DF-91BBCE26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EEEFE-53B5-FCFD-180D-DDAD9EEA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831A3-A641-1DBF-BF83-BEC2CBD5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9152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8BD7-1836-38CD-2904-57E9B626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192ED-5F32-5814-F3C7-1157485D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6A092-4518-0A95-724A-2882FAD2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BC52D-CD60-4BCA-FC25-FF86D2684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5F825-D8C8-BEB6-6926-954864194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D843D-CC23-3910-3E52-5ABFA3E9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9FE1F-908E-ECEA-F48D-FCB6A98E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E2B8D-FAA7-3F6A-54FE-DBCE3610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286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4396-7F2F-3A1D-B63E-D46503F7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913E6-00B2-07B8-61C2-3804856A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70257-1340-84BD-5BEE-241A4846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49A50-AA1F-8890-2724-69652512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695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B4DEC-2374-BAC3-196B-ACEB66F7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6676D-4092-B134-1643-5911A975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9E428-B871-FA0B-0B2E-054AED6B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2490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97B9-4BC4-9720-0771-43B631E6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A806-14F7-1538-2C0B-967E7C617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08556-F283-D569-95F0-AE38810DD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F5D7C-B8AA-B619-8EC2-A78279F3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58EFF-EE3B-B389-8CF1-79E1C1F6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0F5ED-B3CB-56D9-4B3C-16EE52BF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448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CC02-EBA3-B307-9C9B-40FC15A2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72C74-DA7C-DA32-584B-2E095FD5D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D1104-677A-CFC4-B15B-D34124B94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20CED-E75D-D748-9BBE-8B285A57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2C165-C377-A2F7-C832-1C733CC9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B339F-6AC2-38F0-AD1A-F7A4BED7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508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F5202-ACB6-97B7-E6E2-FCA1C30B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D07B-68B4-1E4A-19DB-EF8A0809E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6E206-0442-B686-0123-93A858BF5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AC81-2C56-334E-9C82-8685E8CCA4D0}" type="datetimeFigureOut">
              <a:rPr lang="en-DE" smtClean="0"/>
              <a:t>13.05.22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B71E-B54D-B376-1BF6-FCE843CCC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7F418-7931-8CDB-B929-6BD5762C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86B84-7385-4248-8083-782CC089398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268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6544-DC83-FBC8-528B-F7365F45A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Anfahrt WRO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AB4C6-8D85-F26B-71EB-C3E9A86B4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/>
              <a:t>Leonberg</a:t>
            </a:r>
          </a:p>
        </p:txBody>
      </p:sp>
    </p:spTree>
    <p:extLst>
      <p:ext uri="{BB962C8B-B14F-4D97-AF65-F5344CB8AC3E}">
        <p14:creationId xmlns:p14="http://schemas.microsoft.com/office/powerpoint/2010/main" val="53867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D5D988-A005-29FE-CB8B-E3BBC3150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7" y="613050"/>
            <a:ext cx="7035874" cy="3650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FAC7E6-A219-AFAF-388F-18B714C50A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126" y="1328230"/>
            <a:ext cx="7035874" cy="5529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07438-90D8-B2ED-C8B2-11F87AF9ACBE}"/>
              </a:ext>
            </a:extLst>
          </p:cNvPr>
          <p:cNvSpPr txBox="1"/>
          <p:nvPr/>
        </p:nvSpPr>
        <p:spPr>
          <a:xfrm>
            <a:off x="8420615" y="3198167"/>
            <a:ext cx="50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109A2-0BCF-3F8C-A6CB-54307C222239}"/>
              </a:ext>
            </a:extLst>
          </p:cNvPr>
          <p:cNvSpPr txBox="1"/>
          <p:nvPr/>
        </p:nvSpPr>
        <p:spPr>
          <a:xfrm>
            <a:off x="9058892" y="5436705"/>
            <a:ext cx="61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b="1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928EBA-5531-46FD-CF64-97FF00C7C285}"/>
              </a:ext>
            </a:extLst>
          </p:cNvPr>
          <p:cNvCxnSpPr/>
          <p:nvPr/>
        </p:nvCxnSpPr>
        <p:spPr>
          <a:xfrm flipH="1" flipV="1">
            <a:off x="8497957" y="4691270"/>
            <a:ext cx="176106" cy="8385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4CD563-F218-EF43-E258-66592097CA62}"/>
              </a:ext>
            </a:extLst>
          </p:cNvPr>
          <p:cNvCxnSpPr>
            <a:cxnSpLocks/>
          </p:cNvCxnSpPr>
          <p:nvPr/>
        </p:nvCxnSpPr>
        <p:spPr>
          <a:xfrm flipH="1">
            <a:off x="8578780" y="3534032"/>
            <a:ext cx="114584" cy="24671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581A6D9-F2F7-1E79-C5EB-E2182618C13A}"/>
              </a:ext>
            </a:extLst>
          </p:cNvPr>
          <p:cNvSpPr/>
          <p:nvPr/>
        </p:nvSpPr>
        <p:spPr>
          <a:xfrm>
            <a:off x="262786" y="4790374"/>
            <a:ext cx="43349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Johannes-Kepler-Gymnasium</a:t>
            </a:r>
            <a:br>
              <a:rPr lang="en-GB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Lindenstraße</a:t>
            </a:r>
            <a:r>
              <a:rPr lang="en-GB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4, 71229 </a:t>
            </a:r>
            <a:r>
              <a:rPr lang="en-GB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Leonberg</a:t>
            </a:r>
            <a:endParaRPr lang="en-GB" b="1" i="0" u="none" strike="noStrike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GB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GB" b="1" dirty="0"/>
              <a:t>https://</a:t>
            </a:r>
            <a:r>
              <a:rPr lang="en-GB" b="1" dirty="0" err="1"/>
              <a:t>www.jkg-leonberg.de</a:t>
            </a:r>
            <a:r>
              <a:rPr lang="en-GB" b="1" dirty="0"/>
              <a:t>/</a:t>
            </a:r>
            <a:r>
              <a:rPr lang="en-GB" b="1" dirty="0" err="1"/>
              <a:t>kontakt.html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26162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Calibri Light</vt:lpstr>
      <vt:lpstr>Office Theme</vt:lpstr>
      <vt:lpstr>Anfahrt WRO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Anfahrt WRO 2022</dc:title>
  <dc:creator>Steffen Liebert</dc:creator>
  <cp:lastModifiedBy>Steffen Liebert</cp:lastModifiedBy>
  <cp:revision>3</cp:revision>
  <dcterms:created xsi:type="dcterms:W3CDTF">2022-05-13T14:06:30Z</dcterms:created>
  <dcterms:modified xsi:type="dcterms:W3CDTF">2022-05-13T14:15:40Z</dcterms:modified>
</cp:coreProperties>
</file>